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5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6/7/11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Examples of Final Projects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Tracking the journey of a dynamic character!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450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178" r="-30178"/>
          <a:stretch>
            <a:fillRect/>
          </a:stretch>
        </p:blipFill>
        <p:spPr>
          <a:xfrm rot="10800000">
            <a:off x="0" y="1591056"/>
            <a:ext cx="10205419" cy="4753539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Game for </a:t>
            </a:r>
            <a:r>
              <a:rPr lang="en-US" i="1" dirty="0" smtClean="0"/>
              <a:t>Breaking Through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270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2067" y="2028206"/>
            <a:ext cx="7408333" cy="4097957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Sweetgrass</a:t>
            </a:r>
            <a:r>
              <a:rPr lang="en-US" dirty="0" smtClean="0"/>
              <a:t> 4 Season Board Game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247783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178" r="-30178"/>
          <a:stretch>
            <a:fillRect/>
          </a:stretch>
        </p:blipFill>
        <p:spPr>
          <a:xfrm rot="16200000">
            <a:off x="2351748" y="1394651"/>
            <a:ext cx="8876416" cy="4134508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7"/>
            <a:ext cx="4029019" cy="412782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Shoots and Ladders for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i="1" dirty="0" smtClean="0">
                <a:solidFill>
                  <a:schemeClr val="tx1"/>
                </a:solidFill>
              </a:rPr>
              <a:t>Let the Circle Be Unbroken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362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178" r="-30178"/>
          <a:stretch>
            <a:fillRect/>
          </a:stretch>
        </p:blipFill>
        <p:spPr>
          <a:xfrm>
            <a:off x="1343222" y="2663301"/>
            <a:ext cx="8534042" cy="397503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Monopoly </a:t>
            </a:r>
            <a:r>
              <a:rPr lang="en-US" i="1" dirty="0" smtClean="0"/>
              <a:t>Giver Themed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076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876" r="-20876"/>
          <a:stretch>
            <a:fillRect/>
          </a:stretch>
        </p:blipFill>
        <p:spPr>
          <a:xfrm rot="16200000">
            <a:off x="-1391442" y="2008187"/>
            <a:ext cx="7815262" cy="411797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Diary for </a:t>
            </a:r>
            <a:r>
              <a:rPr lang="en-US" i="1" dirty="0" smtClean="0"/>
              <a:t>Let the Circle be Unbroken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327632" y="2034587"/>
            <a:ext cx="5193840" cy="387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342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178" r="-30178"/>
          <a:stretch>
            <a:fillRect/>
          </a:stretch>
        </p:blipFill>
        <p:spPr>
          <a:xfrm rot="16200000">
            <a:off x="278091" y="1479603"/>
            <a:ext cx="8788457" cy="4093538"/>
          </a:xfrm>
        </p:spPr>
      </p:pic>
    </p:spTree>
    <p:extLst>
      <p:ext uri="{BB962C8B-B14F-4D97-AF65-F5344CB8AC3E}">
        <p14:creationId xmlns:p14="http://schemas.microsoft.com/office/powerpoint/2010/main" val="749212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307275" y="2499405"/>
            <a:ext cx="8533343" cy="397503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7275" y="338328"/>
            <a:ext cx="8836725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Double Entry Diary for </a:t>
            </a:r>
            <a:br>
              <a:rPr lang="en-US" dirty="0" smtClean="0"/>
            </a:br>
            <a:r>
              <a:rPr lang="en-US" i="1" dirty="0" smtClean="0"/>
              <a:t>The True Confessions of Charlotte Doyle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569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178" r="-30178"/>
          <a:stretch>
            <a:fillRect/>
          </a:stretch>
        </p:blipFill>
        <p:spPr>
          <a:xfrm rot="16200000">
            <a:off x="872067" y="2675467"/>
            <a:ext cx="7408333" cy="3450696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Comic Book for </a:t>
            </a:r>
            <a:r>
              <a:rPr lang="en-US" i="1" dirty="0" smtClean="0"/>
              <a:t>Lord of the Flies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614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178" r="-30178"/>
          <a:stretch>
            <a:fillRect/>
          </a:stretch>
        </p:blipFill>
        <p:spPr>
          <a:xfrm rot="16200000">
            <a:off x="-2276975" y="1406670"/>
            <a:ext cx="8524575" cy="39706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351327">
            <a:off x="3569970" y="1467002"/>
            <a:ext cx="5838230" cy="436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2843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Waveform.thmx</Template>
  <TotalTime>10</TotalTime>
  <Words>47</Words>
  <Application>Microsoft Macintosh PowerPoint</Application>
  <PresentationFormat>On-screen Show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Waveform</vt:lpstr>
      <vt:lpstr>Examples of Final Projects</vt:lpstr>
      <vt:lpstr>Sweetgrass 4 Season Board Game</vt:lpstr>
      <vt:lpstr>Shoots and Ladders for    Let the Circle Be Unbroken</vt:lpstr>
      <vt:lpstr>Monopoly Giver Themed</vt:lpstr>
      <vt:lpstr>Diary for Let the Circle be Unbroken</vt:lpstr>
      <vt:lpstr>PowerPoint Presentation</vt:lpstr>
      <vt:lpstr>Double Entry Diary for  The True Confessions of Charlotte Doyle</vt:lpstr>
      <vt:lpstr>Comic Book for Lord of the Flies</vt:lpstr>
      <vt:lpstr>PowerPoint Presentation</vt:lpstr>
      <vt:lpstr>Video Game for Breaking Through</vt:lpstr>
    </vt:vector>
  </TitlesOfParts>
  <Company>ECSD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Examples of Final Projects</dc:title>
  <dc:creator>abbey.sonnenberg</dc:creator>
  <cp:lastModifiedBy>abbey.sonnenberg</cp:lastModifiedBy>
  <cp:revision>3</cp:revision>
  <dcterms:created xsi:type="dcterms:W3CDTF">2011-06-07T23:58:01Z</dcterms:created>
  <dcterms:modified xsi:type="dcterms:W3CDTF">2011-06-08T00:12:29Z</dcterms:modified>
</cp:coreProperties>
</file>